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9144000" cy="6858000"/>
  <p:notesSz cx="6858000" cy="9144000"/>
</p:presentation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slide" Target="slides/slide1.xml"/>
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AndContent" preserve="1">
  <p:cSld name="Title and Content"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/>
          <p:nvPr/>
        </p:nvSpPr>
        <p:spPr>
          <a:xfrm>
            <a:off x="685800" y="685800"/>
            <a:ext cx="7772400" cy="914400"/>
          </a:xfrm>
        </p:spPr>
        <p:txBody>
          <a:bodyPr/>
          <a:lstStyle/>
          <a:p>
            <a:r>
              <a:rPr lang="en-US" sz="2800" b="1"/>
              <a:t>Farmed Animals Starter Slides</a:t>
            </a:r>
          </a:p>
        </p:txBody>
      </p:sp>
      <p:sp>
        <p:nvSpPr>
          <p:cNvPr id="3" name="Content Placeholder 2"/>
          <p:cNvSpPr/>
          <p:nvPr/>
        </p:nvSpPr>
        <p:spPr>
          <a:xfrm>
            <a:off x="685800" y="1828800"/>
            <a:ext cx="7772400" cy="3657600"/>
          </a:xfrm>
        </p:spPr>
        <p:txBody>
          <a:bodyPr/>
          <a:lstStyle/>
          <a:p>
            <a:r>
              <a:rPr lang="en-US" sz="1800"/>
              <a:t>• Start with the welfare question, not a bill number.</a:t>
            </a:r>
          </a:p>
          <a:p>
            <a:r>
              <a:rPr lang="en-US" sz="1800"/>
              <a:t>• Use a few sourced facts and leave room for follow-up.</a:t>
            </a:r>
          </a:p>
          <a:p>
            <a:r>
              <a:rPr lang="en-US" sz="1800"/>
              <a:t>• Keep the material editable so visitors can adapt it independently.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</a:majorFont>
      <a:minorFont>
        <a:latin typeface="Arial"/>
      </a:minorFont>
    </a:fontScheme>
    <a:fmtScheme name="Office">
      <a:fillStyleLst/>
      <a:lnStyleLst/>
      <a:effectStyleLst/>
      <a:bgFillStyleLst/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Animal Souls Beacon</Application>
  <PresentationFormat>On-screen Show (4:3)</PresentationFormat>
  <Slides>1</Slides>
  <Notes>0</Note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Farmed Animals Starter Slides</dc:title>
  <dc:creator>Animal Souls Beacon</dc:creator>
  <cp:lastModifiedBy>Animal Souls Beacon</cp:lastModifiedBy>
</cp:coreProperties>
</file>